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6"/>
  </p:notesMasterIdLst>
  <p:sldIdLst>
    <p:sldId id="256" r:id="rId5"/>
  </p:sldIdLst>
  <p:sldSz cx="34199513" cy="22680613"/>
  <p:notesSz cx="6858000" cy="9144000"/>
  <p:defaultTextStyle>
    <a:defPPr>
      <a:defRPr lang="en-US"/>
    </a:defPPr>
    <a:lvl1pPr marL="0" algn="l" defTabSz="439278" rtl="0" eaLnBrk="1" latinLnBrk="0" hangingPunct="1">
      <a:defRPr sz="1729" kern="1200">
        <a:solidFill>
          <a:schemeClr val="tx1"/>
        </a:solidFill>
        <a:latin typeface="+mn-lt"/>
        <a:ea typeface="+mn-ea"/>
        <a:cs typeface="+mn-cs"/>
      </a:defRPr>
    </a:lvl1pPr>
    <a:lvl2pPr marL="439278" algn="l" defTabSz="439278" rtl="0" eaLnBrk="1" latinLnBrk="0" hangingPunct="1">
      <a:defRPr sz="1729" kern="1200">
        <a:solidFill>
          <a:schemeClr val="tx1"/>
        </a:solidFill>
        <a:latin typeface="+mn-lt"/>
        <a:ea typeface="+mn-ea"/>
        <a:cs typeface="+mn-cs"/>
      </a:defRPr>
    </a:lvl2pPr>
    <a:lvl3pPr marL="878556" algn="l" defTabSz="439278" rtl="0" eaLnBrk="1" latinLnBrk="0" hangingPunct="1">
      <a:defRPr sz="1729" kern="1200">
        <a:solidFill>
          <a:schemeClr val="tx1"/>
        </a:solidFill>
        <a:latin typeface="+mn-lt"/>
        <a:ea typeface="+mn-ea"/>
        <a:cs typeface="+mn-cs"/>
      </a:defRPr>
    </a:lvl3pPr>
    <a:lvl4pPr marL="1317833" algn="l" defTabSz="439278" rtl="0" eaLnBrk="1" latinLnBrk="0" hangingPunct="1">
      <a:defRPr sz="1729" kern="1200">
        <a:solidFill>
          <a:schemeClr val="tx1"/>
        </a:solidFill>
        <a:latin typeface="+mn-lt"/>
        <a:ea typeface="+mn-ea"/>
        <a:cs typeface="+mn-cs"/>
      </a:defRPr>
    </a:lvl4pPr>
    <a:lvl5pPr marL="1757111" algn="l" defTabSz="439278" rtl="0" eaLnBrk="1" latinLnBrk="0" hangingPunct="1">
      <a:defRPr sz="1729" kern="1200">
        <a:solidFill>
          <a:schemeClr val="tx1"/>
        </a:solidFill>
        <a:latin typeface="+mn-lt"/>
        <a:ea typeface="+mn-ea"/>
        <a:cs typeface="+mn-cs"/>
      </a:defRPr>
    </a:lvl5pPr>
    <a:lvl6pPr marL="2196389" algn="l" defTabSz="439278" rtl="0" eaLnBrk="1" latinLnBrk="0" hangingPunct="1">
      <a:defRPr sz="1729" kern="1200">
        <a:solidFill>
          <a:schemeClr val="tx1"/>
        </a:solidFill>
        <a:latin typeface="+mn-lt"/>
        <a:ea typeface="+mn-ea"/>
        <a:cs typeface="+mn-cs"/>
      </a:defRPr>
    </a:lvl6pPr>
    <a:lvl7pPr marL="2635667" algn="l" defTabSz="439278" rtl="0" eaLnBrk="1" latinLnBrk="0" hangingPunct="1">
      <a:defRPr sz="1729" kern="1200">
        <a:solidFill>
          <a:schemeClr val="tx1"/>
        </a:solidFill>
        <a:latin typeface="+mn-lt"/>
        <a:ea typeface="+mn-ea"/>
        <a:cs typeface="+mn-cs"/>
      </a:defRPr>
    </a:lvl7pPr>
    <a:lvl8pPr marL="3074944" algn="l" defTabSz="439278" rtl="0" eaLnBrk="1" latinLnBrk="0" hangingPunct="1">
      <a:defRPr sz="1729" kern="1200">
        <a:solidFill>
          <a:schemeClr val="tx1"/>
        </a:solidFill>
        <a:latin typeface="+mn-lt"/>
        <a:ea typeface="+mn-ea"/>
        <a:cs typeface="+mn-cs"/>
      </a:defRPr>
    </a:lvl8pPr>
    <a:lvl9pPr marL="3514222" algn="l" defTabSz="439278" rtl="0" eaLnBrk="1" latinLnBrk="0" hangingPunct="1">
      <a:defRPr sz="172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01" userDrawn="1">
          <p15:clr>
            <a:srgbClr val="5ACBF0"/>
          </p15:clr>
        </p15:guide>
        <p15:guide id="2" pos="429" userDrawn="1">
          <p15:clr>
            <a:srgbClr val="F26B43"/>
          </p15:clr>
        </p15:guide>
        <p15:guide id="3" pos="21027" userDrawn="1">
          <p15:clr>
            <a:srgbClr val="F26B43"/>
          </p15:clr>
        </p15:guide>
        <p15:guide id="4" orient="horz" pos="219" userDrawn="1">
          <p15:clr>
            <a:srgbClr val="F26B43"/>
          </p15:clr>
        </p15:guide>
        <p15:guide id="5" orient="horz" pos="263" userDrawn="1">
          <p15:clr>
            <a:srgbClr val="5ACBF0"/>
          </p15:clr>
        </p15:guide>
        <p15:guide id="6" orient="horz" pos="362" userDrawn="1">
          <p15:clr>
            <a:srgbClr val="9FCC3B"/>
          </p15:clr>
        </p15:guide>
        <p15:guide id="8" orient="horz" pos="14134" userDrawn="1">
          <p15:clr>
            <a:srgbClr val="F26B43"/>
          </p15:clr>
        </p15:guide>
        <p15:guide id="9" orient="horz" pos="13991" userDrawn="1">
          <p15:clr>
            <a:srgbClr val="9FCC3B"/>
          </p15:clr>
        </p15:guide>
        <p15:guide id="10" pos="710" userDrawn="1">
          <p15:clr>
            <a:srgbClr val="9FCC3B"/>
          </p15:clr>
        </p15:guide>
        <p15:guide id="11" pos="516" userDrawn="1">
          <p15:clr>
            <a:srgbClr val="5ACBF0"/>
          </p15:clr>
        </p15:guide>
        <p15:guide id="12" pos="20963" userDrawn="1">
          <p15:clr>
            <a:srgbClr val="5ACBF0"/>
          </p15:clr>
        </p15:guide>
        <p15:guide id="13" pos="20747" userDrawn="1">
          <p15:clr>
            <a:srgbClr val="9FCC3B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0E4BC7C-87EA-961A-08D0-2A914DCDFF59}" name="Vikas Nath" initials="VN" userId="9141a884872e88f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F0F0F0"/>
    <a:srgbClr val="FFFFFF"/>
    <a:srgbClr val="45C4E7"/>
    <a:srgbClr val="F7F1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566" autoAdjust="0"/>
  </p:normalViewPr>
  <p:slideViewPr>
    <p:cSldViewPr snapToGrid="0">
      <p:cViewPr>
        <p:scale>
          <a:sx n="75" d="100"/>
          <a:sy n="75" d="100"/>
        </p:scale>
        <p:origin x="-162" y="72"/>
      </p:cViewPr>
      <p:guideLst>
        <p:guide orient="horz" pos="14101"/>
        <p:guide pos="429"/>
        <p:guide pos="21027"/>
        <p:guide orient="horz" pos="219"/>
        <p:guide orient="horz" pos="263"/>
        <p:guide orient="horz" pos="362"/>
        <p:guide orient="horz" pos="14134"/>
        <p:guide orient="horz" pos="13991"/>
        <p:guide pos="710"/>
        <p:guide pos="516"/>
        <p:guide pos="20963"/>
        <p:guide pos="20747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8/10/relationships/authors" Target="authors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F9E561-6127-4059-9FBA-85347F45258D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3313" y="1143000"/>
            <a:ext cx="46513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1269B-FC3C-464B-99F8-A4BD22FDE6B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3172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03313" y="1143000"/>
            <a:ext cx="46513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1269B-FC3C-464B-99F8-A4BD22FDE6BC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7849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64964" y="3711852"/>
            <a:ext cx="29069586" cy="7896213"/>
          </a:xfrm>
        </p:spPr>
        <p:txBody>
          <a:bodyPr anchor="b"/>
          <a:lstStyle>
            <a:lvl1pPr algn="ctr">
              <a:defRPr sz="1122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4940" y="11912573"/>
            <a:ext cx="25649635" cy="5475897"/>
          </a:xfrm>
        </p:spPr>
        <p:txBody>
          <a:bodyPr/>
          <a:lstStyle>
            <a:lvl1pPr marL="0" indent="0" algn="ctr">
              <a:buNone/>
              <a:defRPr sz="4489"/>
            </a:lvl1pPr>
            <a:lvl2pPr marL="854998" indent="0" algn="ctr">
              <a:buNone/>
              <a:defRPr sz="3740"/>
            </a:lvl2pPr>
            <a:lvl3pPr marL="1709997" indent="0" algn="ctr">
              <a:buNone/>
              <a:defRPr sz="3367"/>
            </a:lvl3pPr>
            <a:lvl4pPr marL="2564995" indent="0" algn="ctr">
              <a:buNone/>
              <a:defRPr sz="2992"/>
            </a:lvl4pPr>
            <a:lvl5pPr marL="3419994" indent="0" algn="ctr">
              <a:buNone/>
              <a:defRPr sz="2992"/>
            </a:lvl5pPr>
            <a:lvl6pPr marL="4274992" indent="0" algn="ctr">
              <a:buNone/>
              <a:defRPr sz="2992"/>
            </a:lvl6pPr>
            <a:lvl7pPr marL="5129990" indent="0" algn="ctr">
              <a:buNone/>
              <a:defRPr sz="2992"/>
            </a:lvl7pPr>
            <a:lvl8pPr marL="5984988" indent="0" algn="ctr">
              <a:buNone/>
              <a:defRPr sz="2992"/>
            </a:lvl8pPr>
            <a:lvl9pPr marL="6839986" indent="0" algn="ctr">
              <a:buNone/>
              <a:defRPr sz="299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1681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1217" y="1116635"/>
            <a:ext cx="29497080" cy="438387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34274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474028" y="1207533"/>
            <a:ext cx="7374270" cy="1922077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51219" y="1207533"/>
            <a:ext cx="21695316" cy="192207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08911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23388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3406" y="5654410"/>
            <a:ext cx="29497080" cy="9434503"/>
          </a:xfrm>
        </p:spPr>
        <p:txBody>
          <a:bodyPr anchor="b"/>
          <a:lstStyle>
            <a:lvl1pPr>
              <a:defRPr sz="1122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33406" y="15178168"/>
            <a:ext cx="29497080" cy="4961382"/>
          </a:xfrm>
        </p:spPr>
        <p:txBody>
          <a:bodyPr/>
          <a:lstStyle>
            <a:lvl1pPr marL="0" indent="0">
              <a:buNone/>
              <a:defRPr sz="4489">
                <a:solidFill>
                  <a:schemeClr val="tx1"/>
                </a:solidFill>
              </a:defRPr>
            </a:lvl1pPr>
            <a:lvl2pPr marL="854998" indent="0">
              <a:buNone/>
              <a:defRPr sz="3740">
                <a:solidFill>
                  <a:schemeClr val="tx1">
                    <a:tint val="75000"/>
                  </a:schemeClr>
                </a:solidFill>
              </a:defRPr>
            </a:lvl2pPr>
            <a:lvl3pPr marL="1709997" indent="0">
              <a:buNone/>
              <a:defRPr sz="3367">
                <a:solidFill>
                  <a:schemeClr val="tx1">
                    <a:tint val="75000"/>
                  </a:schemeClr>
                </a:solidFill>
              </a:defRPr>
            </a:lvl3pPr>
            <a:lvl4pPr marL="2564995" indent="0">
              <a:buNone/>
              <a:defRPr sz="2992">
                <a:solidFill>
                  <a:schemeClr val="tx1">
                    <a:tint val="75000"/>
                  </a:schemeClr>
                </a:solidFill>
              </a:defRPr>
            </a:lvl4pPr>
            <a:lvl5pPr marL="3419994" indent="0">
              <a:buNone/>
              <a:defRPr sz="2992">
                <a:solidFill>
                  <a:schemeClr val="tx1">
                    <a:tint val="75000"/>
                  </a:schemeClr>
                </a:solidFill>
              </a:defRPr>
            </a:lvl5pPr>
            <a:lvl6pPr marL="4274992" indent="0">
              <a:buNone/>
              <a:defRPr sz="2992">
                <a:solidFill>
                  <a:schemeClr val="tx1">
                    <a:tint val="75000"/>
                  </a:schemeClr>
                </a:solidFill>
              </a:defRPr>
            </a:lvl6pPr>
            <a:lvl7pPr marL="5129990" indent="0">
              <a:buNone/>
              <a:defRPr sz="2992">
                <a:solidFill>
                  <a:schemeClr val="tx1">
                    <a:tint val="75000"/>
                  </a:schemeClr>
                </a:solidFill>
              </a:defRPr>
            </a:lvl7pPr>
            <a:lvl8pPr marL="5984988" indent="0">
              <a:buNone/>
              <a:defRPr sz="2992">
                <a:solidFill>
                  <a:schemeClr val="tx1">
                    <a:tint val="75000"/>
                  </a:schemeClr>
                </a:solidFill>
              </a:defRPr>
            </a:lvl8pPr>
            <a:lvl9pPr marL="6839986" indent="0">
              <a:buNone/>
              <a:defRPr sz="29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07640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51218" y="6037663"/>
            <a:ext cx="14534793" cy="143906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13505" y="6037663"/>
            <a:ext cx="14534793" cy="143906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5872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5671" y="1207538"/>
            <a:ext cx="29497080" cy="438387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55676" y="5559902"/>
            <a:ext cx="14467995" cy="2724822"/>
          </a:xfrm>
        </p:spPr>
        <p:txBody>
          <a:bodyPr anchor="b"/>
          <a:lstStyle>
            <a:lvl1pPr marL="0" indent="0">
              <a:buNone/>
              <a:defRPr sz="4489" b="1"/>
            </a:lvl1pPr>
            <a:lvl2pPr marL="854998" indent="0">
              <a:buNone/>
              <a:defRPr sz="3740" b="1"/>
            </a:lvl2pPr>
            <a:lvl3pPr marL="1709997" indent="0">
              <a:buNone/>
              <a:defRPr sz="3367" b="1"/>
            </a:lvl3pPr>
            <a:lvl4pPr marL="2564995" indent="0">
              <a:buNone/>
              <a:defRPr sz="2992" b="1"/>
            </a:lvl4pPr>
            <a:lvl5pPr marL="3419994" indent="0">
              <a:buNone/>
              <a:defRPr sz="2992" b="1"/>
            </a:lvl5pPr>
            <a:lvl6pPr marL="4274992" indent="0">
              <a:buNone/>
              <a:defRPr sz="2992" b="1"/>
            </a:lvl6pPr>
            <a:lvl7pPr marL="5129990" indent="0">
              <a:buNone/>
              <a:defRPr sz="2992" b="1"/>
            </a:lvl7pPr>
            <a:lvl8pPr marL="5984988" indent="0">
              <a:buNone/>
              <a:defRPr sz="2992" b="1"/>
            </a:lvl8pPr>
            <a:lvl9pPr marL="6839986" indent="0">
              <a:buNone/>
              <a:defRPr sz="299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55676" y="8284724"/>
            <a:ext cx="14467995" cy="121855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313505" y="5559902"/>
            <a:ext cx="14539248" cy="2724822"/>
          </a:xfrm>
        </p:spPr>
        <p:txBody>
          <a:bodyPr anchor="b"/>
          <a:lstStyle>
            <a:lvl1pPr marL="0" indent="0">
              <a:buNone/>
              <a:defRPr sz="4489" b="1"/>
            </a:lvl1pPr>
            <a:lvl2pPr marL="854998" indent="0">
              <a:buNone/>
              <a:defRPr sz="3740" b="1"/>
            </a:lvl2pPr>
            <a:lvl3pPr marL="1709997" indent="0">
              <a:buNone/>
              <a:defRPr sz="3367" b="1"/>
            </a:lvl3pPr>
            <a:lvl4pPr marL="2564995" indent="0">
              <a:buNone/>
              <a:defRPr sz="2992" b="1"/>
            </a:lvl4pPr>
            <a:lvl5pPr marL="3419994" indent="0">
              <a:buNone/>
              <a:defRPr sz="2992" b="1"/>
            </a:lvl5pPr>
            <a:lvl6pPr marL="4274992" indent="0">
              <a:buNone/>
              <a:defRPr sz="2992" b="1"/>
            </a:lvl6pPr>
            <a:lvl7pPr marL="5129990" indent="0">
              <a:buNone/>
              <a:defRPr sz="2992" b="1"/>
            </a:lvl7pPr>
            <a:lvl8pPr marL="5984988" indent="0">
              <a:buNone/>
              <a:defRPr sz="2992" b="1"/>
            </a:lvl8pPr>
            <a:lvl9pPr marL="6839986" indent="0">
              <a:buNone/>
              <a:defRPr sz="299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313505" y="8284724"/>
            <a:ext cx="14539248" cy="121855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59498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53674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00090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5671" y="1512042"/>
            <a:ext cx="11030234" cy="5292143"/>
          </a:xfrm>
        </p:spPr>
        <p:txBody>
          <a:bodyPr anchor="b"/>
          <a:lstStyle>
            <a:lvl1pPr>
              <a:defRPr sz="598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39249" y="3265593"/>
            <a:ext cx="17313503" cy="16117936"/>
          </a:xfrm>
        </p:spPr>
        <p:txBody>
          <a:bodyPr/>
          <a:lstStyle>
            <a:lvl1pPr>
              <a:defRPr sz="5984"/>
            </a:lvl1pPr>
            <a:lvl2pPr>
              <a:defRPr sz="5237"/>
            </a:lvl2pPr>
            <a:lvl3pPr>
              <a:defRPr sz="4489"/>
            </a:lvl3pPr>
            <a:lvl4pPr>
              <a:defRPr sz="3740"/>
            </a:lvl4pPr>
            <a:lvl5pPr>
              <a:defRPr sz="3740"/>
            </a:lvl5pPr>
            <a:lvl6pPr>
              <a:defRPr sz="3740"/>
            </a:lvl6pPr>
            <a:lvl7pPr>
              <a:defRPr sz="3740"/>
            </a:lvl7pPr>
            <a:lvl8pPr>
              <a:defRPr sz="3740"/>
            </a:lvl8pPr>
            <a:lvl9pPr>
              <a:defRPr sz="37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55671" y="6804184"/>
            <a:ext cx="11030234" cy="12605592"/>
          </a:xfrm>
        </p:spPr>
        <p:txBody>
          <a:bodyPr/>
          <a:lstStyle>
            <a:lvl1pPr marL="0" indent="0">
              <a:buNone/>
              <a:defRPr sz="2992"/>
            </a:lvl1pPr>
            <a:lvl2pPr marL="854998" indent="0">
              <a:buNone/>
              <a:defRPr sz="2618"/>
            </a:lvl2pPr>
            <a:lvl3pPr marL="1709997" indent="0">
              <a:buNone/>
              <a:defRPr sz="2244"/>
            </a:lvl3pPr>
            <a:lvl4pPr marL="2564995" indent="0">
              <a:buNone/>
              <a:defRPr sz="1870"/>
            </a:lvl4pPr>
            <a:lvl5pPr marL="3419994" indent="0">
              <a:buNone/>
              <a:defRPr sz="1870"/>
            </a:lvl5pPr>
            <a:lvl6pPr marL="4274992" indent="0">
              <a:buNone/>
              <a:defRPr sz="1870"/>
            </a:lvl6pPr>
            <a:lvl7pPr marL="5129990" indent="0">
              <a:buNone/>
              <a:defRPr sz="1870"/>
            </a:lvl7pPr>
            <a:lvl8pPr marL="5984988" indent="0">
              <a:buNone/>
              <a:defRPr sz="1870"/>
            </a:lvl8pPr>
            <a:lvl9pPr marL="6839986" indent="0">
              <a:buNone/>
              <a:defRPr sz="18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14327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5671" y="1512042"/>
            <a:ext cx="11030234" cy="5292143"/>
          </a:xfrm>
        </p:spPr>
        <p:txBody>
          <a:bodyPr anchor="b"/>
          <a:lstStyle>
            <a:lvl1pPr>
              <a:defRPr sz="598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539249" y="3265593"/>
            <a:ext cx="17313503" cy="16117936"/>
          </a:xfrm>
        </p:spPr>
        <p:txBody>
          <a:bodyPr anchor="t"/>
          <a:lstStyle>
            <a:lvl1pPr marL="0" indent="0">
              <a:buNone/>
              <a:defRPr sz="5984"/>
            </a:lvl1pPr>
            <a:lvl2pPr marL="854998" indent="0">
              <a:buNone/>
              <a:defRPr sz="5237"/>
            </a:lvl2pPr>
            <a:lvl3pPr marL="1709997" indent="0">
              <a:buNone/>
              <a:defRPr sz="4489"/>
            </a:lvl3pPr>
            <a:lvl4pPr marL="2564995" indent="0">
              <a:buNone/>
              <a:defRPr sz="3740"/>
            </a:lvl4pPr>
            <a:lvl5pPr marL="3419994" indent="0">
              <a:buNone/>
              <a:defRPr sz="3740"/>
            </a:lvl5pPr>
            <a:lvl6pPr marL="4274992" indent="0">
              <a:buNone/>
              <a:defRPr sz="3740"/>
            </a:lvl6pPr>
            <a:lvl7pPr marL="5129990" indent="0">
              <a:buNone/>
              <a:defRPr sz="3740"/>
            </a:lvl7pPr>
            <a:lvl8pPr marL="5984988" indent="0">
              <a:buNone/>
              <a:defRPr sz="3740"/>
            </a:lvl8pPr>
            <a:lvl9pPr marL="6839986" indent="0">
              <a:buNone/>
              <a:defRPr sz="374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55671" y="6804184"/>
            <a:ext cx="11030234" cy="12605592"/>
          </a:xfrm>
        </p:spPr>
        <p:txBody>
          <a:bodyPr/>
          <a:lstStyle>
            <a:lvl1pPr marL="0" indent="0">
              <a:buNone/>
              <a:defRPr sz="2992"/>
            </a:lvl1pPr>
            <a:lvl2pPr marL="854998" indent="0">
              <a:buNone/>
              <a:defRPr sz="2618"/>
            </a:lvl2pPr>
            <a:lvl3pPr marL="1709997" indent="0">
              <a:buNone/>
              <a:defRPr sz="2244"/>
            </a:lvl3pPr>
            <a:lvl4pPr marL="2564995" indent="0">
              <a:buNone/>
              <a:defRPr sz="1870"/>
            </a:lvl4pPr>
            <a:lvl5pPr marL="3419994" indent="0">
              <a:buNone/>
              <a:defRPr sz="1870"/>
            </a:lvl5pPr>
            <a:lvl6pPr marL="4274992" indent="0">
              <a:buNone/>
              <a:defRPr sz="1870"/>
            </a:lvl6pPr>
            <a:lvl7pPr marL="5129990" indent="0">
              <a:buNone/>
              <a:defRPr sz="1870"/>
            </a:lvl7pPr>
            <a:lvl8pPr marL="5984988" indent="0">
              <a:buNone/>
              <a:defRPr sz="1870"/>
            </a:lvl8pPr>
            <a:lvl9pPr marL="6839986" indent="0">
              <a:buNone/>
              <a:defRPr sz="18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19187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51217" y="1207538"/>
            <a:ext cx="29497080" cy="4383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51217" y="6037663"/>
            <a:ext cx="29497080" cy="143906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51217" y="21021574"/>
            <a:ext cx="7694890" cy="1207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DD289-718F-45BD-951B-CE7AA66FF1A2}" type="datetimeFigureOut">
              <a:rPr lang="en-CA" smtClean="0"/>
              <a:t>2023-05-22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28589" y="21021574"/>
            <a:ext cx="11542336" cy="1207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153407" y="21021574"/>
            <a:ext cx="7694890" cy="1207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73CEA-990B-43B1-8CDA-90500623B6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4670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709997" rtl="0" eaLnBrk="1" latinLnBrk="0" hangingPunct="1">
        <a:lnSpc>
          <a:spcPct val="90000"/>
        </a:lnSpc>
        <a:spcBef>
          <a:spcPct val="0"/>
        </a:spcBef>
        <a:buNone/>
        <a:defRPr sz="82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7499" indent="-427499" algn="l" defTabSz="1709997" rtl="0" eaLnBrk="1" latinLnBrk="0" hangingPunct="1">
        <a:lnSpc>
          <a:spcPct val="90000"/>
        </a:lnSpc>
        <a:spcBef>
          <a:spcPts val="1870"/>
        </a:spcBef>
        <a:buFont typeface="Arial" panose="020B0604020202020204" pitchFamily="34" charset="0"/>
        <a:buChar char="•"/>
        <a:defRPr sz="5237" kern="1200">
          <a:solidFill>
            <a:schemeClr val="tx1"/>
          </a:solidFill>
          <a:latin typeface="+mn-lt"/>
          <a:ea typeface="+mn-ea"/>
          <a:cs typeface="+mn-cs"/>
        </a:defRPr>
      </a:lvl1pPr>
      <a:lvl2pPr marL="1282498" indent="-427499" algn="l" defTabSz="1709997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4489" kern="1200">
          <a:solidFill>
            <a:schemeClr val="tx1"/>
          </a:solidFill>
          <a:latin typeface="+mn-lt"/>
          <a:ea typeface="+mn-ea"/>
          <a:cs typeface="+mn-cs"/>
        </a:defRPr>
      </a:lvl2pPr>
      <a:lvl3pPr marL="2137496" indent="-427499" algn="l" defTabSz="1709997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740" kern="1200">
          <a:solidFill>
            <a:schemeClr val="tx1"/>
          </a:solidFill>
          <a:latin typeface="+mn-lt"/>
          <a:ea typeface="+mn-ea"/>
          <a:cs typeface="+mn-cs"/>
        </a:defRPr>
      </a:lvl3pPr>
      <a:lvl4pPr marL="2992494" indent="-427499" algn="l" defTabSz="1709997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4pPr>
      <a:lvl5pPr marL="3847493" indent="-427499" algn="l" defTabSz="1709997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5pPr>
      <a:lvl6pPr marL="4702491" indent="-427499" algn="l" defTabSz="1709997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6pPr>
      <a:lvl7pPr marL="5557489" indent="-427499" algn="l" defTabSz="1709997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7pPr>
      <a:lvl8pPr marL="6412487" indent="-427499" algn="l" defTabSz="1709997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8pPr>
      <a:lvl9pPr marL="7267486" indent="-427499" algn="l" defTabSz="1709997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09997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1pPr>
      <a:lvl2pPr marL="854998" algn="l" defTabSz="1709997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2pPr>
      <a:lvl3pPr marL="1709997" algn="l" defTabSz="1709997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3pPr>
      <a:lvl4pPr marL="2564995" algn="l" defTabSz="1709997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4pPr>
      <a:lvl5pPr marL="3419994" algn="l" defTabSz="1709997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5pPr>
      <a:lvl6pPr marL="4274992" algn="l" defTabSz="1709997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6pPr>
      <a:lvl7pPr marL="5129990" algn="l" defTabSz="1709997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7pPr>
      <a:lvl8pPr marL="5984988" algn="l" defTabSz="1709997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8pPr>
      <a:lvl9pPr marL="6839986" algn="l" defTabSz="1709997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D9685D-CAB6-407F-1A68-45D366B39CD2}"/>
              </a:ext>
            </a:extLst>
          </p:cNvPr>
          <p:cNvSpPr/>
          <p:nvPr/>
        </p:nvSpPr>
        <p:spPr>
          <a:xfrm>
            <a:off x="-17028" y="0"/>
            <a:ext cx="17100355" cy="2268061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86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AB7F90-C144-9714-D8B7-6AADC1CD0A4E}"/>
              </a:ext>
            </a:extLst>
          </p:cNvPr>
          <p:cNvSpPr/>
          <p:nvPr/>
        </p:nvSpPr>
        <p:spPr>
          <a:xfrm>
            <a:off x="5484443" y="3734136"/>
            <a:ext cx="11519135" cy="18757943"/>
          </a:xfrm>
          <a:prstGeom prst="rect">
            <a:avLst/>
          </a:prstGeom>
          <a:solidFill>
            <a:srgbClr val="45C4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822"/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1275E1A0-AE22-1F1A-92D5-4B4473B9BC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8843559" y="8671960"/>
            <a:ext cx="114304" cy="114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34291" tIns="17146" rIns="34291" bIns="17146" numCol="1" anchor="t" anchorCtr="0" compatLnSpc="1">
            <a:prstTxWarp prst="textNoShape">
              <a:avLst/>
            </a:prstTxWarp>
          </a:bodyPr>
          <a:lstStyle/>
          <a:p>
            <a:endParaRPr lang="fr-CA" sz="675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3022A6-BE38-A0DC-6F2F-B033A0DBF67A}"/>
              </a:ext>
            </a:extLst>
          </p:cNvPr>
          <p:cNvSpPr txBox="1"/>
          <p:nvPr/>
        </p:nvSpPr>
        <p:spPr>
          <a:xfrm>
            <a:off x="13893846" y="5946627"/>
            <a:ext cx="18473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CA" sz="6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27FEA9-35C8-9698-0032-19CDE59C752D}"/>
              </a:ext>
            </a:extLst>
          </p:cNvPr>
          <p:cNvSpPr txBox="1"/>
          <p:nvPr/>
        </p:nvSpPr>
        <p:spPr>
          <a:xfrm>
            <a:off x="5743193" y="3816465"/>
            <a:ext cx="1107993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500" b="1" dirty="0">
                <a:latin typeface="Arial Black" panose="020B0A04020102020204" pitchFamily="34" charset="0"/>
                <a:cs typeface="Aharoni" panose="02010803020104030203" pitchFamily="2" charset="-79"/>
              </a:rPr>
              <a:t>How?</a:t>
            </a:r>
            <a:endParaRPr lang="en-CA" sz="4500" b="1" i="1" dirty="0"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B8B87A1-0399-E143-8735-DDFDE7F7CCF1}"/>
              </a:ext>
            </a:extLst>
          </p:cNvPr>
          <p:cNvSpPr/>
          <p:nvPr/>
        </p:nvSpPr>
        <p:spPr>
          <a:xfrm>
            <a:off x="95578" y="3734136"/>
            <a:ext cx="5227460" cy="1875794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822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DE42C2-CE34-B2FB-1AB3-FE484B0199AC}"/>
              </a:ext>
            </a:extLst>
          </p:cNvPr>
          <p:cNvSpPr txBox="1"/>
          <p:nvPr/>
        </p:nvSpPr>
        <p:spPr>
          <a:xfrm>
            <a:off x="363544" y="3807415"/>
            <a:ext cx="462057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500" b="1" dirty="0">
                <a:latin typeface="Arial Black" panose="020B0A04020102020204" pitchFamily="34" charset="0"/>
                <a:cs typeface="Aharoni" panose="02010803020104030203" pitchFamily="2" charset="-79"/>
              </a:rPr>
              <a:t>Why?</a:t>
            </a:r>
            <a:endParaRPr lang="en-CA" sz="4500" b="1" i="1" dirty="0"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6F7592-F08F-34E8-FC0F-1A6530ADAAC1}"/>
              </a:ext>
            </a:extLst>
          </p:cNvPr>
          <p:cNvSpPr/>
          <p:nvPr/>
        </p:nvSpPr>
        <p:spPr>
          <a:xfrm>
            <a:off x="3666101" y="1"/>
            <a:ext cx="13337477" cy="365433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865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9E4944-9D95-300A-73FD-E3BF37786C2B}"/>
              </a:ext>
            </a:extLst>
          </p:cNvPr>
          <p:cNvSpPr txBox="1"/>
          <p:nvPr/>
        </p:nvSpPr>
        <p:spPr>
          <a:xfrm>
            <a:off x="3557389" y="263353"/>
            <a:ext cx="1341722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7170">
              <a:defRPr/>
            </a:pPr>
            <a:r>
              <a:rPr lang="en-CA" sz="5250" b="1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This "dot" is a Near-Earth Asteroid! </a:t>
            </a:r>
          </a:p>
          <a:p>
            <a:pPr algn="ctr" defTabSz="217170">
              <a:defRPr/>
            </a:pPr>
            <a:r>
              <a:rPr lang="en-CA" sz="5250" b="1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My Algorithm can Determine its Size, Strength, Rotation and</a:t>
            </a:r>
          </a:p>
          <a:p>
            <a:pPr algn="ctr" defTabSz="217170">
              <a:defRPr/>
            </a:pPr>
            <a:r>
              <a:rPr lang="en-CA" sz="5250" b="1" dirty="0">
                <a:solidFill>
                  <a:schemeClr val="accent3">
                    <a:lumMod val="7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Mutual Orbital Period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F56FADE-C8FD-35DD-462C-4E816C002E0B}"/>
              </a:ext>
            </a:extLst>
          </p:cNvPr>
          <p:cNvSpPr txBox="1"/>
          <p:nvPr/>
        </p:nvSpPr>
        <p:spPr>
          <a:xfrm>
            <a:off x="34993196" y="3848438"/>
            <a:ext cx="6218581" cy="4551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CA" sz="5938" b="1" dirty="0">
                <a:solidFill>
                  <a:srgbClr val="ECEFF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How? </a:t>
            </a:r>
            <a:endParaRPr lang="en-CA" sz="5938" b="1" i="1" dirty="0">
              <a:solidFill>
                <a:srgbClr val="ECEFF0"/>
              </a:solidFill>
              <a:latin typeface="Arial Black" panose="020B0A04020102020204" pitchFamily="34" charset="0"/>
              <a:cs typeface="Aharoni" panose="02010803020104030203" pitchFamily="2" charset="-79"/>
            </a:endParaRPr>
          </a:p>
          <a:p>
            <a:pPr defTabSz="217170">
              <a:defRPr/>
            </a:pPr>
            <a:r>
              <a:rPr lang="en-CA" sz="3420" b="1" i="1" dirty="0">
                <a:solidFill>
                  <a:srgbClr val="ECEFF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How did you perform your experiment or develop your solution?</a:t>
            </a:r>
          </a:p>
          <a:p>
            <a:pPr defTabSz="217170">
              <a:defRPr/>
            </a:pPr>
            <a:r>
              <a:rPr lang="en-CA" sz="2280" b="1" dirty="0">
                <a:solidFill>
                  <a:srgbClr val="ECEFF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300 words (including this How section and the one on the other side), plus images</a:t>
            </a:r>
          </a:p>
          <a:p>
            <a:endParaRPr lang="en-CA" sz="5938" b="1" dirty="0">
              <a:solidFill>
                <a:schemeClr val="bg1"/>
              </a:solidFill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  <p:pic>
        <p:nvPicPr>
          <p:cNvPr id="48" name="Picture 47" descr="A picture containing chart&#10;&#10;Description automatically generated">
            <a:extLst>
              <a:ext uri="{FF2B5EF4-FFF2-40B4-BE49-F238E27FC236}">
                <a16:creationId xmlns:a16="http://schemas.microsoft.com/office/drawing/2014/main" id="{625B247C-777A-4E1F-2789-35AF867F9C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" t="484" b="522"/>
          <a:stretch/>
        </p:blipFill>
        <p:spPr>
          <a:xfrm>
            <a:off x="-17027" y="94"/>
            <a:ext cx="3683128" cy="3665472"/>
          </a:xfrm>
          <a:prstGeom prst="rect">
            <a:avLst/>
          </a:prstGeom>
          <a:ln>
            <a:noFill/>
          </a:ln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9855FB4-528F-51C4-E1C2-CC5FBCC08766}"/>
              </a:ext>
            </a:extLst>
          </p:cNvPr>
          <p:cNvCxnSpPr>
            <a:cxnSpLocks/>
          </p:cNvCxnSpPr>
          <p:nvPr/>
        </p:nvCxnSpPr>
        <p:spPr>
          <a:xfrm flipH="1">
            <a:off x="1432964" y="709638"/>
            <a:ext cx="2438485" cy="4143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8F5E03D-BB01-7EC4-AF0F-A7F1F31B0F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07" y="18460306"/>
            <a:ext cx="4861191" cy="3645894"/>
          </a:xfrm>
          <a:prstGeom prst="rect">
            <a:avLst/>
          </a:prstGeom>
        </p:spPr>
      </p:pic>
      <p:pic>
        <p:nvPicPr>
          <p:cNvPr id="15" name="Picture 1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C21CD57E-1336-7C79-88F5-3749D153337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" t="-584" r="-340" b="5468"/>
          <a:stretch/>
        </p:blipFill>
        <p:spPr>
          <a:xfrm>
            <a:off x="260474" y="4572385"/>
            <a:ext cx="4874276" cy="3477195"/>
          </a:xfrm>
          <a:prstGeom prst="rect">
            <a:avLst/>
          </a:prstGeom>
        </p:spPr>
      </p:pic>
      <p:pic>
        <p:nvPicPr>
          <p:cNvPr id="19" name="Picture 1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3B6CCE6-76F6-423E-7D56-C0B454D4AE8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15"/>
          <a:stretch/>
        </p:blipFill>
        <p:spPr>
          <a:xfrm>
            <a:off x="262430" y="8115458"/>
            <a:ext cx="4853268" cy="3442863"/>
          </a:xfrm>
          <a:prstGeom prst="rect">
            <a:avLst/>
          </a:prstGeom>
        </p:spPr>
      </p:pic>
      <p:pic>
        <p:nvPicPr>
          <p:cNvPr id="23" name="Picture 2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F4377B5-2066-BBC2-3B5C-C977D5EED79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14"/>
          <a:stretch/>
        </p:blipFill>
        <p:spPr>
          <a:xfrm>
            <a:off x="269688" y="11628883"/>
            <a:ext cx="4846011" cy="3266938"/>
          </a:xfrm>
          <a:prstGeom prst="rect">
            <a:avLst/>
          </a:prstGeom>
        </p:spPr>
      </p:pic>
      <p:pic>
        <p:nvPicPr>
          <p:cNvPr id="28" name="Picture 27" descr="Text&#10;&#10;Description automatically generated">
            <a:extLst>
              <a:ext uri="{FF2B5EF4-FFF2-40B4-BE49-F238E27FC236}">
                <a16:creationId xmlns:a16="http://schemas.microsoft.com/office/drawing/2014/main" id="{E9AED221-757E-2444-DEE9-E0CAD141EF2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98"/>
          <a:stretch/>
        </p:blipFill>
        <p:spPr>
          <a:xfrm>
            <a:off x="269688" y="14954589"/>
            <a:ext cx="4846011" cy="3434708"/>
          </a:xfrm>
          <a:prstGeom prst="rect">
            <a:avLst/>
          </a:prstGeom>
        </p:spPr>
      </p:pic>
      <p:pic>
        <p:nvPicPr>
          <p:cNvPr id="31" name="Picture 30" descr="A picture containing table&#10;&#10;Description automatically generated">
            <a:extLst>
              <a:ext uri="{FF2B5EF4-FFF2-40B4-BE49-F238E27FC236}">
                <a16:creationId xmlns:a16="http://schemas.microsoft.com/office/drawing/2014/main" id="{B41654E8-AFB9-7F9F-A222-3C149B2444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9748" y="4586474"/>
            <a:ext cx="5564901" cy="4173676"/>
          </a:xfrm>
          <a:prstGeom prst="rect">
            <a:avLst/>
          </a:prstGeom>
        </p:spPr>
      </p:pic>
      <p:pic>
        <p:nvPicPr>
          <p:cNvPr id="35" name="Picture 34" descr="Map&#10;&#10;Description automatically generated">
            <a:extLst>
              <a:ext uri="{FF2B5EF4-FFF2-40B4-BE49-F238E27FC236}">
                <a16:creationId xmlns:a16="http://schemas.microsoft.com/office/drawing/2014/main" id="{1C9BDABB-D4DD-D814-1F43-9F48124681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0550" y="4587158"/>
            <a:ext cx="5564901" cy="4173676"/>
          </a:xfrm>
          <a:prstGeom prst="rect">
            <a:avLst/>
          </a:prstGeom>
        </p:spPr>
      </p:pic>
      <p:pic>
        <p:nvPicPr>
          <p:cNvPr id="45" name="Picture 4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F61FE82-7C40-4E45-CF3A-6673A43F867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89"/>
          <a:stretch/>
        </p:blipFill>
        <p:spPr>
          <a:xfrm>
            <a:off x="5650550" y="19061488"/>
            <a:ext cx="11192051" cy="3020438"/>
          </a:xfrm>
          <a:prstGeom prst="rect">
            <a:avLst/>
          </a:prstGeom>
        </p:spPr>
      </p:pic>
      <p:pic>
        <p:nvPicPr>
          <p:cNvPr id="47" name="Picture 4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DF30E49-E595-2BCA-7ED7-C7BB85D49D56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96"/>
          <a:stretch/>
        </p:blipFill>
        <p:spPr>
          <a:xfrm>
            <a:off x="5650550" y="8822907"/>
            <a:ext cx="11192051" cy="3446578"/>
          </a:xfrm>
          <a:prstGeom prst="rect">
            <a:avLst/>
          </a:prstGeom>
        </p:spPr>
      </p:pic>
      <p:pic>
        <p:nvPicPr>
          <p:cNvPr id="50" name="Picture 49" descr="Chart&#10;&#10;Description automatically generated">
            <a:extLst>
              <a:ext uri="{FF2B5EF4-FFF2-40B4-BE49-F238E27FC236}">
                <a16:creationId xmlns:a16="http://schemas.microsoft.com/office/drawing/2014/main" id="{90C834C4-F92D-709B-6398-7E7DF98EF22C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43"/>
          <a:stretch/>
        </p:blipFill>
        <p:spPr>
          <a:xfrm>
            <a:off x="5650550" y="12334941"/>
            <a:ext cx="11192051" cy="3455598"/>
          </a:xfrm>
          <a:prstGeom prst="rect">
            <a:avLst/>
          </a:prstGeom>
        </p:spPr>
      </p:pic>
      <p:pic>
        <p:nvPicPr>
          <p:cNvPr id="52" name="Picture 51" descr="Diagram&#10;&#10;Description automatically generated">
            <a:extLst>
              <a:ext uri="{FF2B5EF4-FFF2-40B4-BE49-F238E27FC236}">
                <a16:creationId xmlns:a16="http://schemas.microsoft.com/office/drawing/2014/main" id="{E20B627E-D680-9593-FA6F-DB27780BF4CE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28"/>
          <a:stretch/>
        </p:blipFill>
        <p:spPr>
          <a:xfrm>
            <a:off x="5650550" y="15851287"/>
            <a:ext cx="11192051" cy="31399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BD188F8-26EA-95BA-0802-BBB7EC87B59E}"/>
              </a:ext>
            </a:extLst>
          </p:cNvPr>
          <p:cNvSpPr/>
          <p:nvPr/>
        </p:nvSpPr>
        <p:spPr>
          <a:xfrm>
            <a:off x="17105361" y="-40189"/>
            <a:ext cx="17100355" cy="226806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865" dirty="0"/>
              <a:t>v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28104F-56D6-BB59-98AF-AA263438782B}"/>
              </a:ext>
            </a:extLst>
          </p:cNvPr>
          <p:cNvSpPr/>
          <p:nvPr/>
        </p:nvSpPr>
        <p:spPr>
          <a:xfrm>
            <a:off x="17249434" y="84456"/>
            <a:ext cx="11408133" cy="115444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822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DDBBB1-11D8-B7F3-BA9B-DCC330FD65E9}"/>
              </a:ext>
            </a:extLst>
          </p:cNvPr>
          <p:cNvSpPr/>
          <p:nvPr/>
        </p:nvSpPr>
        <p:spPr>
          <a:xfrm>
            <a:off x="28859611" y="11116669"/>
            <a:ext cx="5246801" cy="79128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82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B74A19-ED57-904A-CAA6-AC7118C5EF80}"/>
              </a:ext>
            </a:extLst>
          </p:cNvPr>
          <p:cNvSpPr/>
          <p:nvPr/>
        </p:nvSpPr>
        <p:spPr>
          <a:xfrm>
            <a:off x="17246853" y="19202324"/>
            <a:ext cx="16847647" cy="332444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822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4F44A0-4204-0828-71E1-5F9E9CF2307C}"/>
              </a:ext>
            </a:extLst>
          </p:cNvPr>
          <p:cNvSpPr/>
          <p:nvPr/>
        </p:nvSpPr>
        <p:spPr>
          <a:xfrm>
            <a:off x="28852678" y="84456"/>
            <a:ext cx="5241823" cy="1080065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822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5EFBEE-67F6-39F7-0E44-3C013799FAB1}"/>
              </a:ext>
            </a:extLst>
          </p:cNvPr>
          <p:cNvSpPr txBox="1"/>
          <p:nvPr/>
        </p:nvSpPr>
        <p:spPr>
          <a:xfrm>
            <a:off x="26267181" y="17368506"/>
            <a:ext cx="30302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500" err="1"/>
              <a:t>Hours</a:t>
            </a:r>
            <a:endParaRPr lang="fr-CA" sz="5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AD4641-3CAE-E733-FCFF-BE67F6242F0F}"/>
              </a:ext>
            </a:extLst>
          </p:cNvPr>
          <p:cNvSpPr/>
          <p:nvPr/>
        </p:nvSpPr>
        <p:spPr>
          <a:xfrm>
            <a:off x="25653241" y="16396181"/>
            <a:ext cx="73967" cy="10014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865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68F189-E40D-501D-43DE-DADB9A1A74E1}"/>
              </a:ext>
            </a:extLst>
          </p:cNvPr>
          <p:cNvSpPr/>
          <p:nvPr/>
        </p:nvSpPr>
        <p:spPr>
          <a:xfrm>
            <a:off x="25415022" y="17102663"/>
            <a:ext cx="503286" cy="3303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50">
                <a:solidFill>
                  <a:schemeClr val="tx1"/>
                </a:solidFill>
              </a:rPr>
              <a:t>13.68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4BC4FBF-96BD-CA15-5F6A-346C2767694F}"/>
              </a:ext>
            </a:extLst>
          </p:cNvPr>
          <p:cNvSpPr/>
          <p:nvPr/>
        </p:nvSpPr>
        <p:spPr>
          <a:xfrm>
            <a:off x="25550748" y="16538127"/>
            <a:ext cx="220219" cy="1399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50">
                <a:solidFill>
                  <a:schemeClr val="tx1"/>
                </a:solidFill>
              </a:rPr>
              <a:t>13.62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1E39D82-81B8-2705-2921-9F596C9C9979}"/>
              </a:ext>
            </a:extLst>
          </p:cNvPr>
          <p:cNvSpPr/>
          <p:nvPr/>
        </p:nvSpPr>
        <p:spPr>
          <a:xfrm>
            <a:off x="25550748" y="16876524"/>
            <a:ext cx="220219" cy="1286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50">
                <a:solidFill>
                  <a:schemeClr val="tx1"/>
                </a:solidFill>
              </a:rPr>
              <a:t>13.65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CCC90D-14CB-8749-FCD8-B4F086E7054D}"/>
              </a:ext>
            </a:extLst>
          </p:cNvPr>
          <p:cNvSpPr txBox="1"/>
          <p:nvPr/>
        </p:nvSpPr>
        <p:spPr>
          <a:xfrm>
            <a:off x="25511444" y="16409693"/>
            <a:ext cx="558679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500"/>
              <a:t>Magnitude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FBE82E0-1037-07EE-551D-8349DDFDD2B6}"/>
              </a:ext>
            </a:extLst>
          </p:cNvPr>
          <p:cNvSpPr txBox="1"/>
          <p:nvPr/>
        </p:nvSpPr>
        <p:spPr>
          <a:xfrm>
            <a:off x="28877387" y="11175563"/>
            <a:ext cx="516907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500" b="1" dirty="0">
                <a:latin typeface="Arial Black" panose="020B0A04020102020204" pitchFamily="34" charset="0"/>
                <a:cs typeface="Aharoni" panose="02010803020104030203" pitchFamily="2" charset="-79"/>
              </a:rPr>
              <a:t>What’s Next?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FF5AB12-BFD0-90E1-EABE-0DA17662BAD8}"/>
              </a:ext>
            </a:extLst>
          </p:cNvPr>
          <p:cNvSpPr txBox="1"/>
          <p:nvPr/>
        </p:nvSpPr>
        <p:spPr>
          <a:xfrm>
            <a:off x="18649044" y="330625"/>
            <a:ext cx="218762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500" b="1" dirty="0">
                <a:latin typeface="Arial Black" panose="020B0A04020102020204" pitchFamily="34" charset="0"/>
                <a:cs typeface="Aharoni" panose="02010803020104030203" pitchFamily="2" charset="-79"/>
              </a:rPr>
              <a:t>What?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03197F5-5EA3-DCBF-AF30-6A19C7BD1187}"/>
              </a:ext>
            </a:extLst>
          </p:cNvPr>
          <p:cNvSpPr/>
          <p:nvPr/>
        </p:nvSpPr>
        <p:spPr>
          <a:xfrm>
            <a:off x="17237522" y="11838050"/>
            <a:ext cx="11410714" cy="719519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822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3D7BDC3-890D-EFED-24F1-19927CDE22F2}"/>
              </a:ext>
            </a:extLst>
          </p:cNvPr>
          <p:cNvSpPr txBox="1"/>
          <p:nvPr/>
        </p:nvSpPr>
        <p:spPr>
          <a:xfrm>
            <a:off x="17457095" y="11900249"/>
            <a:ext cx="1119227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500" b="1" dirty="0">
                <a:latin typeface="Arial Black" panose="020B0A04020102020204" pitchFamily="34" charset="0"/>
                <a:cs typeface="Aharoni" panose="02010803020104030203" pitchFamily="2" charset="-79"/>
              </a:rPr>
              <a:t>So What?</a:t>
            </a:r>
          </a:p>
        </p:txBody>
      </p:sp>
      <p:pic>
        <p:nvPicPr>
          <p:cNvPr id="33" name="Picture 32" descr="Text&#10;&#10;Description automatically generated with low confidence">
            <a:extLst>
              <a:ext uri="{FF2B5EF4-FFF2-40B4-BE49-F238E27FC236}">
                <a16:creationId xmlns:a16="http://schemas.microsoft.com/office/drawing/2014/main" id="{63CA41E5-3228-078F-6A05-47DB55CE712C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2" b="54043"/>
          <a:stretch/>
        </p:blipFill>
        <p:spPr>
          <a:xfrm>
            <a:off x="29090645" y="3885064"/>
            <a:ext cx="4853188" cy="1592630"/>
          </a:xfrm>
          <a:prstGeom prst="rect">
            <a:avLst/>
          </a:prstGeom>
        </p:spPr>
      </p:pic>
      <p:pic>
        <p:nvPicPr>
          <p:cNvPr id="34" name="Picture 33" descr="Table&#10;&#10;Description automatically generated">
            <a:extLst>
              <a:ext uri="{FF2B5EF4-FFF2-40B4-BE49-F238E27FC236}">
                <a16:creationId xmlns:a16="http://schemas.microsoft.com/office/drawing/2014/main" id="{ECD121D1-519A-64DC-CA4E-25F329BCACB0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12"/>
          <a:stretch/>
        </p:blipFill>
        <p:spPr>
          <a:xfrm>
            <a:off x="29092299" y="316016"/>
            <a:ext cx="4851534" cy="3532667"/>
          </a:xfrm>
          <a:prstGeom prst="rect">
            <a:avLst/>
          </a:prstGeom>
        </p:spPr>
      </p:pic>
      <p:pic>
        <p:nvPicPr>
          <p:cNvPr id="36" name="Picture 3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67D59A3-F9D6-5435-A8C4-E15CE63B1AE1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4"/>
          <a:stretch/>
        </p:blipFill>
        <p:spPr>
          <a:xfrm>
            <a:off x="29090643" y="7200123"/>
            <a:ext cx="4859233" cy="3568862"/>
          </a:xfrm>
          <a:prstGeom prst="rect">
            <a:avLst/>
          </a:prstGeom>
        </p:spPr>
      </p:pic>
      <p:pic>
        <p:nvPicPr>
          <p:cNvPr id="37" name="Picture 3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C314FF0-7DF1-4982-9AEA-E72755F57D30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36" b="7448"/>
          <a:stretch/>
        </p:blipFill>
        <p:spPr>
          <a:xfrm>
            <a:off x="29090643" y="5525685"/>
            <a:ext cx="4849708" cy="162644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2834FC3-5627-E178-DBE6-4171C463768A}"/>
              </a:ext>
            </a:extLst>
          </p:cNvPr>
          <p:cNvSpPr txBox="1"/>
          <p:nvPr/>
        </p:nvSpPr>
        <p:spPr>
          <a:xfrm>
            <a:off x="24971866" y="20018297"/>
            <a:ext cx="88641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[1] B612 Foundation. Nine-year anniversary of the Chelyabinsk asteroid blast [Photograph]. </a:t>
            </a:r>
            <a:r>
              <a:rPr lang="en-US" sz="1000" u="sng" dirty="0"/>
              <a:t>https://b612foundation.org/nine-year-anniversary-of-the-chelyabinsk-asteroid-blast/</a:t>
            </a:r>
          </a:p>
          <a:p>
            <a:r>
              <a:rPr lang="en-US" sz="1000" dirty="0"/>
              <a:t>[2] EarthCam. (2022, November 21). CN Tower Meteor [Video]. YouTube. </a:t>
            </a:r>
            <a:r>
              <a:rPr lang="en-US" sz="1000" u="sng" dirty="0"/>
              <a:t>https://www.youtube.com/watch?v=ARpFSANDopQ</a:t>
            </a:r>
          </a:p>
          <a:p>
            <a:r>
              <a:rPr lang="en-US" sz="1000" dirty="0"/>
              <a:t>[3] Center for Near-Earth Object Studies. Total number of asteroids discovered monthly. Retrieved from </a:t>
            </a:r>
            <a:r>
              <a:rPr lang="en-US" sz="1000" u="sng" dirty="0"/>
              <a:t>https://cneos.jpl.nasa.gov/stats/totals.html</a:t>
            </a:r>
          </a:p>
          <a:p>
            <a:r>
              <a:rPr lang="en-US" sz="1000" dirty="0"/>
              <a:t>[4] Encyclopædia Britannica. Earth impact hazard: Frequency of impacts [Photograph]. </a:t>
            </a:r>
            <a:r>
              <a:rPr lang="en-US" sz="1000" u="sng" dirty="0"/>
              <a:t>https://www.britannica.com/science/Earth-impact-hazard/Frequency-of-impacts</a:t>
            </a:r>
          </a:p>
          <a:p>
            <a:r>
              <a:rPr lang="en-US" sz="1000" dirty="0"/>
              <a:t>[5] NASA/Johns Hopkins University Applied Physics Laboratory. (2022, March 7). NASA's first planetary defense technology demonstration to collide with asteroid in 2022 [Photograph]. </a:t>
            </a:r>
            <a:r>
              <a:rPr lang="en-US" sz="1000" u="sng" dirty="0"/>
              <a:t>https://www.nasa.gov/feature/nasa-s-first-planetary-defense-technology-demonstration-to-collide-with-asteroid-in-2022</a:t>
            </a:r>
          </a:p>
          <a:p>
            <a:r>
              <a:rPr lang="en-US" sz="1000" dirty="0"/>
              <a:t>[6] Wikipedia. (2022, April 5). Light curve [Photograph]. https://en.wikipedia.org/wiki/Light_curve</a:t>
            </a:r>
          </a:p>
          <a:p>
            <a:r>
              <a:rPr lang="en-US" sz="1000" dirty="0"/>
              <a:t>[7] NASA. DART mission status. </a:t>
            </a:r>
            <a:r>
              <a:rPr lang="en-US" sz="1000" u="sng" dirty="0"/>
              <a:t>https://az659834.vo.msecnd.net/eventsairwesteuprod/production-atpi-public/6fbb31040935429f90cbb68736b66bdb</a:t>
            </a:r>
          </a:p>
          <a:p>
            <a:r>
              <a:rPr lang="en-US" sz="1000" dirty="0"/>
              <a:t>[8] NASA Jet Propulsion Laboratory. Horizons system. </a:t>
            </a:r>
            <a:r>
              <a:rPr lang="en-US" sz="1000" u="sng" dirty="0"/>
              <a:t>https://ssd.jpl.nasa.gov/horizons/app.html#/</a:t>
            </a:r>
          </a:p>
          <a:p>
            <a:r>
              <a:rPr lang="en-US" sz="1000" dirty="0"/>
              <a:t>[9] Gault, D. Lightcurves of minor planets. British Astronomical Association. </a:t>
            </a:r>
            <a:r>
              <a:rPr lang="en-US" sz="1000" u="sng" dirty="0"/>
              <a:t>https://britastro.org/asteroids/dymock4.pdf</a:t>
            </a:r>
          </a:p>
          <a:p>
            <a:r>
              <a:rPr lang="en-US" sz="1000" dirty="0"/>
              <a:t>[10] Association of Lunar and Planetary Observers. About light curves [Photograph]. </a:t>
            </a:r>
            <a:r>
              <a:rPr lang="en-US" sz="1000" u="sng" dirty="0"/>
              <a:t>https://alcdef.org/php/alcdef_aboutLightcurves.html</a:t>
            </a:r>
          </a:p>
          <a:p>
            <a:r>
              <a:rPr lang="it-IT" sz="1000" dirty="0"/>
              <a:t>[11] NASA DRACO Camera [Photograph]. </a:t>
            </a:r>
            <a:r>
              <a:rPr lang="it-IT" sz="1000" u="sng" dirty="0"/>
              <a:t>https://www.nasa.gov/feature/dart-s-final-images-prior-to-impact</a:t>
            </a:r>
          </a:p>
          <a:p>
            <a:r>
              <a:rPr lang="en-US" sz="1000" dirty="0"/>
              <a:t>[12] NASA. DART’s final images prior to impact [Photograph]. </a:t>
            </a:r>
            <a:r>
              <a:rPr lang="en-US" sz="1000" u="sng" dirty="0"/>
              <a:t>https://www.nasa.gov/feature/dart-s-final-images-prior-to-impact</a:t>
            </a:r>
          </a:p>
          <a:p>
            <a:r>
              <a:rPr lang="en-US" sz="1000" dirty="0"/>
              <a:t>[13] Addam Cobb GitHub. 3D Shape Modelling of Asteroids [Photograph]. </a:t>
            </a:r>
            <a:r>
              <a:rPr lang="en-US" sz="1000" u="sng" dirty="0"/>
              <a:t>https://adamcobb.github.io/journal/3D-Shape-Modelling-of-Asteroids.html</a:t>
            </a:r>
          </a:p>
          <a:p>
            <a:endParaRPr lang="en-US" sz="10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B85D289-7891-A065-777F-01B19107D855}"/>
              </a:ext>
            </a:extLst>
          </p:cNvPr>
          <p:cNvSpPr txBox="1"/>
          <p:nvPr/>
        </p:nvSpPr>
        <p:spPr>
          <a:xfrm>
            <a:off x="27451120" y="19240965"/>
            <a:ext cx="370558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4500" b="1" dirty="0">
                <a:latin typeface="Arial Black" panose="020B0A04020102020204" pitchFamily="34" charset="0"/>
                <a:cs typeface="Aharoni" panose="02010803020104030203" pitchFamily="2" charset="-79"/>
              </a:rPr>
              <a:t>References</a:t>
            </a:r>
            <a:endParaRPr lang="fr-CA" sz="45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2E3EF74-E1F7-4814-F34F-5727AB130976}"/>
              </a:ext>
            </a:extLst>
          </p:cNvPr>
          <p:cNvSpPr txBox="1"/>
          <p:nvPr/>
        </p:nvSpPr>
        <p:spPr>
          <a:xfrm>
            <a:off x="17575714" y="19228804"/>
            <a:ext cx="697283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4500" b="1" dirty="0">
                <a:latin typeface="Arial Black" panose="020B0A04020102020204" pitchFamily="34" charset="0"/>
                <a:cs typeface="Aharoni" panose="02010803020104030203" pitchFamily="2" charset="-79"/>
              </a:rPr>
              <a:t>Acknowledgements</a:t>
            </a:r>
          </a:p>
          <a:p>
            <a:pPr algn="ctr"/>
            <a:r>
              <a:rPr lang="en-CA" sz="1500" b="1" dirty="0">
                <a:latin typeface="Arial Black" panose="020B0A04020102020204" pitchFamily="34" charset="0"/>
                <a:cs typeface="Aharoni" panose="02010803020104030203" pitchFamily="2" charset="-79"/>
              </a:rPr>
              <a:t>(Alphabetic Order)</a:t>
            </a:r>
            <a:endParaRPr lang="fr-CA" sz="15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C3F3057-C7FF-FF11-72AF-2DEB5BCFDD71}"/>
              </a:ext>
            </a:extLst>
          </p:cNvPr>
          <p:cNvSpPr txBox="1"/>
          <p:nvPr/>
        </p:nvSpPr>
        <p:spPr>
          <a:xfrm>
            <a:off x="17845878" y="20198334"/>
            <a:ext cx="7223642" cy="2262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CA" sz="950" b="1" dirty="0"/>
              <a:t>Brian D. Warner (ALCDEF):</a:t>
            </a:r>
            <a:r>
              <a:rPr lang="en-US" sz="950" b="1" dirty="0"/>
              <a:t> </a:t>
            </a:r>
            <a:r>
              <a:rPr lang="en-US" sz="950" dirty="0"/>
              <a:t>For providing the most recent version of the asteroid lightcurve database (LCDB)</a:t>
            </a:r>
            <a:r>
              <a:rPr lang="en-CA" sz="950" dirty="0"/>
              <a:t> </a:t>
            </a:r>
          </a:p>
          <a:p>
            <a:pPr>
              <a:lnSpc>
                <a:spcPct val="150000"/>
              </a:lnSpc>
            </a:pPr>
            <a:r>
              <a:rPr lang="en-CA" sz="950" b="1" dirty="0"/>
              <a:t>Christian Sasse, Leigh Moore and Mladen Dugec (iTelescope): </a:t>
            </a:r>
            <a:r>
              <a:rPr lang="en-CA" sz="950" dirty="0"/>
              <a:t>Supporting my telescope observation runs and technical assistance</a:t>
            </a:r>
          </a:p>
          <a:p>
            <a:pPr>
              <a:lnSpc>
                <a:spcPct val="150000"/>
              </a:lnSpc>
            </a:pPr>
            <a:r>
              <a:rPr lang="en-CA" sz="950" b="1" dirty="0"/>
              <a:t>Cristina Tomas (NASA): </a:t>
            </a:r>
            <a:r>
              <a:rPr lang="en-CA" sz="950" dirty="0"/>
              <a:t>Project Lead, Observations Working Group for NASA DART Mission for advice over zoom calls on the project</a:t>
            </a:r>
            <a:endParaRPr lang="en-CA" sz="950" dirty="0"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CA" sz="950" b="1" dirty="0"/>
              <a:t>Daniel Parrot (Tycho Software): </a:t>
            </a:r>
            <a:r>
              <a:rPr lang="en-CA" sz="950" dirty="0"/>
              <a:t>Providing technical inputs and coordinating on Didymos observations</a:t>
            </a:r>
          </a:p>
          <a:p>
            <a:pPr>
              <a:lnSpc>
                <a:spcPct val="150000"/>
              </a:lnSpc>
            </a:pPr>
            <a:r>
              <a:rPr lang="en-CA" sz="950" b="1" dirty="0">
                <a:cs typeface="Calibri"/>
              </a:rPr>
              <a:t>Donald Prey (</a:t>
            </a:r>
            <a:r>
              <a:rPr lang="en-CA" sz="950" b="1" dirty="0">
                <a:latin typeface="Calibri"/>
              </a:rPr>
              <a:t>Sugarloaf Mountain Observatory</a:t>
            </a:r>
            <a:r>
              <a:rPr lang="en-CA" sz="950" b="1" dirty="0">
                <a:cs typeface="Calibri"/>
              </a:rPr>
              <a:t>): </a:t>
            </a:r>
            <a:r>
              <a:rPr lang="en-CA" sz="950" dirty="0">
                <a:cs typeface="Calibri"/>
              </a:rPr>
              <a:t>For sharing post-impact observations of Didymos</a:t>
            </a:r>
          </a:p>
          <a:p>
            <a:pPr>
              <a:lnSpc>
                <a:spcPct val="150000"/>
              </a:lnSpc>
            </a:pPr>
            <a:r>
              <a:rPr lang="en-CA" sz="950" b="1" dirty="0"/>
              <a:t>Helen Usher and Sarah Roberts (Faulkes Telescope): </a:t>
            </a:r>
            <a:r>
              <a:rPr lang="en-CA" sz="950" dirty="0"/>
              <a:t>For telescope time with Faulkes Telescope South and advice</a:t>
            </a:r>
            <a:endParaRPr lang="en-CA" sz="950" dirty="0"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CA" sz="950" b="1" dirty="0"/>
              <a:t>Jean-Claude Merlin (France): </a:t>
            </a:r>
            <a:r>
              <a:rPr lang="en-CA" sz="950" dirty="0">
                <a:cs typeface="Calibri"/>
              </a:rPr>
              <a:t>For sharing observations of Didymos ejecta</a:t>
            </a:r>
            <a:endParaRPr lang="en-CA" sz="950" b="1" dirty="0"/>
          </a:p>
          <a:p>
            <a:pPr>
              <a:lnSpc>
                <a:spcPct val="150000"/>
              </a:lnSpc>
            </a:pPr>
            <a:r>
              <a:rPr lang="en-CA" sz="950" b="1" dirty="0"/>
              <a:t>Kenneth Menzies and Dirk Terrell (AAVSO): </a:t>
            </a:r>
            <a:r>
              <a:rPr lang="en-CA" sz="950" dirty="0"/>
              <a:t>For supporting my proposal and providing data from the OC61 telescope</a:t>
            </a:r>
            <a:endParaRPr lang="en-CA" sz="950" dirty="0"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CA" sz="950" b="1" dirty="0"/>
              <a:t>Martin Bergeron and Denis Laurin (Canadian Space Agency): </a:t>
            </a:r>
            <a:r>
              <a:rPr lang="en-CA" sz="950" dirty="0"/>
              <a:t>For supporting my NEOSSat observation proposal and providing data</a:t>
            </a:r>
            <a:endParaRPr lang="en-CA" sz="950" dirty="0"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CA" sz="950" b="1" dirty="0"/>
              <a:t>Paul Roche (Cardiff University, UK): </a:t>
            </a:r>
            <a:r>
              <a:rPr lang="en-CA" sz="950" dirty="0"/>
              <a:t>For advice on project outreach to youths and schools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F22B959-422B-79A0-BABB-693B67D507E2}"/>
              </a:ext>
            </a:extLst>
          </p:cNvPr>
          <p:cNvCxnSpPr>
            <a:cxnSpLocks/>
          </p:cNvCxnSpPr>
          <p:nvPr/>
        </p:nvCxnSpPr>
        <p:spPr>
          <a:xfrm>
            <a:off x="24818714" y="19979656"/>
            <a:ext cx="0" cy="24172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A picture containing text, newspaper, screenshot, different&#10;&#10;Description automatically generated">
            <a:extLst>
              <a:ext uri="{FF2B5EF4-FFF2-40B4-BE49-F238E27FC236}">
                <a16:creationId xmlns:a16="http://schemas.microsoft.com/office/drawing/2014/main" id="{965EA05C-F819-430D-6EFA-148B27EA6B5F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1"/>
          <a:stretch/>
        </p:blipFill>
        <p:spPr>
          <a:xfrm>
            <a:off x="29090643" y="15318727"/>
            <a:ext cx="4853190" cy="3577963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13A076EC-C401-8074-3570-DA9A958446CA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l="1462"/>
          <a:stretch/>
        </p:blipFill>
        <p:spPr>
          <a:xfrm>
            <a:off x="17941131" y="1069315"/>
            <a:ext cx="3500334" cy="3480435"/>
          </a:xfrm>
          <a:prstGeom prst="rect">
            <a:avLst/>
          </a:prstGeom>
        </p:spPr>
      </p:pic>
      <p:pic>
        <p:nvPicPr>
          <p:cNvPr id="49" name="Picture 4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FB54462-7B6B-C0FD-6535-9C015D1B4AC1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90"/>
          <a:stretch/>
        </p:blipFill>
        <p:spPr>
          <a:xfrm>
            <a:off x="22958185" y="9158933"/>
            <a:ext cx="5438920" cy="2309251"/>
          </a:xfrm>
          <a:prstGeom prst="rect">
            <a:avLst/>
          </a:prstGeom>
        </p:spPr>
      </p:pic>
      <p:pic>
        <p:nvPicPr>
          <p:cNvPr id="51" name="Picture 50" descr="Table&#10;&#10;Description automatically generated">
            <a:extLst>
              <a:ext uri="{FF2B5EF4-FFF2-40B4-BE49-F238E27FC236}">
                <a16:creationId xmlns:a16="http://schemas.microsoft.com/office/drawing/2014/main" id="{8CA9E6D8-3AFA-59EC-E312-AAE8C652F9EC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782" y="340425"/>
            <a:ext cx="6199241" cy="4649431"/>
          </a:xfrm>
          <a:prstGeom prst="rect">
            <a:avLst/>
          </a:prstGeom>
        </p:spPr>
      </p:pic>
      <p:pic>
        <p:nvPicPr>
          <p:cNvPr id="53" name="Picture 52" descr="A picture containing chart&#10;&#10;Description automatically generated">
            <a:extLst>
              <a:ext uri="{FF2B5EF4-FFF2-40B4-BE49-F238E27FC236}">
                <a16:creationId xmlns:a16="http://schemas.microsoft.com/office/drawing/2014/main" id="{0F034372-CD37-B80A-9DD3-0350080E7A4B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7095" y="5032024"/>
            <a:ext cx="5449370" cy="4087028"/>
          </a:xfrm>
          <a:prstGeom prst="rect">
            <a:avLst/>
          </a:prstGeom>
        </p:spPr>
      </p:pic>
      <p:pic>
        <p:nvPicPr>
          <p:cNvPr id="54" name="Picture 53" descr="Chart&#10;&#10;Description automatically generated">
            <a:extLst>
              <a:ext uri="{FF2B5EF4-FFF2-40B4-BE49-F238E27FC236}">
                <a16:creationId xmlns:a16="http://schemas.microsoft.com/office/drawing/2014/main" id="{7DC43F4C-92DF-F9BF-F2BF-5D26A5535A19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8185" y="5034631"/>
            <a:ext cx="5447838" cy="4085878"/>
          </a:xfrm>
          <a:prstGeom prst="rect">
            <a:avLst/>
          </a:prstGeom>
        </p:spPr>
      </p:pic>
      <p:pic>
        <p:nvPicPr>
          <p:cNvPr id="55" name="Picture 5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CDC498A-52C1-579A-3F61-D24039922EB6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" t="716" r="21971" b="55266"/>
          <a:stretch/>
        </p:blipFill>
        <p:spPr>
          <a:xfrm>
            <a:off x="17453621" y="9157461"/>
            <a:ext cx="5452844" cy="2310723"/>
          </a:xfrm>
          <a:prstGeom prst="rect">
            <a:avLst/>
          </a:prstGeom>
        </p:spPr>
      </p:pic>
      <p:pic>
        <p:nvPicPr>
          <p:cNvPr id="56" name="Picture 5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A23F352-0862-024E-43FB-C83691F5A796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24"/>
          <a:stretch/>
        </p:blipFill>
        <p:spPr>
          <a:xfrm>
            <a:off x="17465281" y="12669212"/>
            <a:ext cx="5438707" cy="3829171"/>
          </a:xfrm>
          <a:prstGeom prst="rect">
            <a:avLst/>
          </a:prstGeom>
        </p:spPr>
      </p:pic>
      <p:pic>
        <p:nvPicPr>
          <p:cNvPr id="57" name="Picture 5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18F0071-06F3-B0AF-ED12-4D6A7730095D}"/>
              </a:ext>
            </a:extLst>
          </p:cNvPr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33" b="9384"/>
          <a:stretch/>
        </p:blipFill>
        <p:spPr>
          <a:xfrm>
            <a:off x="22939089" y="12669211"/>
            <a:ext cx="5457802" cy="3829172"/>
          </a:xfrm>
          <a:prstGeom prst="rect">
            <a:avLst/>
          </a:prstGeom>
        </p:spPr>
      </p:pic>
      <p:pic>
        <p:nvPicPr>
          <p:cNvPr id="58" name="Picture 57" descr="Graphical user interface&#10;&#10;Description automatically generated">
            <a:extLst>
              <a:ext uri="{FF2B5EF4-FFF2-40B4-BE49-F238E27FC236}">
                <a16:creationId xmlns:a16="http://schemas.microsoft.com/office/drawing/2014/main" id="{3948667E-8858-0F24-810E-30687728C355}"/>
              </a:ext>
            </a:extLst>
          </p:cNvPr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874"/>
          <a:stretch/>
        </p:blipFill>
        <p:spPr>
          <a:xfrm>
            <a:off x="17465281" y="16550986"/>
            <a:ext cx="10931610" cy="2155974"/>
          </a:xfrm>
          <a:prstGeom prst="rect">
            <a:avLst/>
          </a:prstGeom>
        </p:spPr>
      </p:pic>
      <p:pic>
        <p:nvPicPr>
          <p:cNvPr id="59" name="Picture 58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0790776D-9D8D-74B0-4807-72A4E16C493B}"/>
              </a:ext>
            </a:extLst>
          </p:cNvPr>
          <p:cNvPicPr>
            <a:picLocks noChangeAspect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43"/>
          <a:stretch/>
        </p:blipFill>
        <p:spPr>
          <a:xfrm>
            <a:off x="29090643" y="11914793"/>
            <a:ext cx="4849708" cy="336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002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YSC New Colours">
      <a:dk1>
        <a:sysClr val="windowText" lastClr="000000"/>
      </a:dk1>
      <a:lt1>
        <a:srgbClr val="ECEFF0"/>
      </a:lt1>
      <a:dk2>
        <a:srgbClr val="1A9DC3"/>
      </a:dk2>
      <a:lt2>
        <a:srgbClr val="3339AE"/>
      </a:lt2>
      <a:accent1>
        <a:srgbClr val="914AE1"/>
      </a:accent1>
      <a:accent2>
        <a:srgbClr val="2BC5EC"/>
      </a:accent2>
      <a:accent3>
        <a:srgbClr val="FF731F"/>
      </a:accent3>
      <a:accent4>
        <a:srgbClr val="FFC425"/>
      </a:accent4>
      <a:accent5>
        <a:srgbClr val="8DC73E"/>
      </a:accent5>
      <a:accent6>
        <a:srgbClr val="FF364D"/>
      </a:accent6>
      <a:hlink>
        <a:srgbClr val="FF4CD7"/>
      </a:hlink>
      <a:folHlink>
        <a:srgbClr val="6639B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dd47415-224e-47bd-8dd1-01543ebd1e84" xsi:nil="true"/>
    <lcf76f155ced4ddcb4097134ff3c332f xmlns="ed0bbd18-790c-435e-8628-f6198c1d72a3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29DDAAF4B1A244A64B4C153A651A06" ma:contentTypeVersion="17" ma:contentTypeDescription="Create a new document." ma:contentTypeScope="" ma:versionID="9c85b39c387bf5cb436b08473d43f74b">
  <xsd:schema xmlns:xsd="http://www.w3.org/2001/XMLSchema" xmlns:xs="http://www.w3.org/2001/XMLSchema" xmlns:p="http://schemas.microsoft.com/office/2006/metadata/properties" xmlns:ns2="ed0bbd18-790c-435e-8628-f6198c1d72a3" xmlns:ns3="9dd47415-224e-47bd-8dd1-01543ebd1e84" targetNamespace="http://schemas.microsoft.com/office/2006/metadata/properties" ma:root="true" ma:fieldsID="c6768ce8482cc4813cc49be20a102b50" ns2:_="" ns3:_="">
    <xsd:import namespace="ed0bbd18-790c-435e-8628-f6198c1d72a3"/>
    <xsd:import namespace="9dd47415-224e-47bd-8dd1-01543ebd1e8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0bbd18-790c-435e-8628-f6198c1d72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d9a6e24d-a224-471e-bf8e-c6a4a1e8e04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d47415-224e-47bd-8dd1-01543ebd1e84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13dc7432-f264-4ab8-8ef9-5f4c67e2dcc9}" ma:internalName="TaxCatchAll" ma:showField="CatchAllData" ma:web="9dd47415-224e-47bd-8dd1-01543ebd1e8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AC04D7-F146-4925-9B89-EE3EF3F4036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B5FABC6-2A7E-485E-82F7-240C4D453B93}">
  <ds:schemaRefs>
    <ds:schemaRef ds:uri="9dd47415-224e-47bd-8dd1-01543ebd1e84"/>
    <ds:schemaRef ds:uri="ed0bbd18-790c-435e-8628-f6198c1d72a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3DA0FD1-2586-4918-B9AA-1595AED48786}">
  <ds:schemaRefs>
    <ds:schemaRef ds:uri="9dd47415-224e-47bd-8dd1-01543ebd1e84"/>
    <ds:schemaRef ds:uri="ed0bbd18-790c-435e-8628-f6198c1d72a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1393</TotalTime>
  <Words>623</Words>
  <Application>Microsoft Office PowerPoint</Application>
  <PresentationFormat>Custom</PresentationFormat>
  <Paragraphs>44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Black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Melina Found</dc:creator>
  <cp:lastModifiedBy>Nath, Arushi</cp:lastModifiedBy>
  <cp:revision>5</cp:revision>
  <dcterms:created xsi:type="dcterms:W3CDTF">2022-11-01T20:24:27Z</dcterms:created>
  <dcterms:modified xsi:type="dcterms:W3CDTF">2023-05-22T21:27:13Z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0x0101008429DDAAF4B1A244A64B4C153A651A06</vt:lpwstr>
  </property>
  <property fmtid="{D5CDD505-2E9C-101B-9397-08002B2CF9AE}" pid="3" name="MediaServiceImageTags">
    <vt:lpwstr/>
  </property>
</Properties>
</file>